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9C75B-307F-447A-8544-C1176CD24459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1CAC3-6075-4A80-B252-572E4F71A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9C75B-307F-447A-8544-C1176CD24459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1CAC3-6075-4A80-B252-572E4F71A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9C75B-307F-447A-8544-C1176CD24459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1CAC3-6075-4A80-B252-572E4F71A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9C75B-307F-447A-8544-C1176CD24459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1CAC3-6075-4A80-B252-572E4F71A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9C75B-307F-447A-8544-C1176CD24459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1CAC3-6075-4A80-B252-572E4F71A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9C75B-307F-447A-8544-C1176CD24459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1CAC3-6075-4A80-B252-572E4F71A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9C75B-307F-447A-8544-C1176CD24459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1CAC3-6075-4A80-B252-572E4F71A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9C75B-307F-447A-8544-C1176CD24459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1CAC3-6075-4A80-B252-572E4F71A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9C75B-307F-447A-8544-C1176CD24459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1CAC3-6075-4A80-B252-572E4F71A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9C75B-307F-447A-8544-C1176CD24459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1CAC3-6075-4A80-B252-572E4F71A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9C75B-307F-447A-8544-C1176CD24459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1CAC3-6075-4A80-B252-572E4F71A69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9C75B-307F-447A-8544-C1176CD24459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1CAC3-6075-4A80-B252-572E4F71A69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Subjects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</a:t>
            </a:r>
            <a:endParaRPr lang="en-US" dirty="0"/>
          </a:p>
        </p:txBody>
      </p:sp>
      <p:pic>
        <p:nvPicPr>
          <p:cNvPr id="1026" name="Picture 2" descr="C:\Users\patomartin\AppData\Local\Microsoft\Windows\Temporary Internet Files\Content.IE5\HMYCK0FI\MPj04387530000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259" y="1600200"/>
            <a:ext cx="304748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Subjects</vt:lpstr>
      <vt:lpstr>Science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Subjects</dc:title>
  <dc:creator>patomartin</dc:creator>
  <cp:lastModifiedBy>patomartin</cp:lastModifiedBy>
  <cp:revision>1</cp:revision>
  <dcterms:created xsi:type="dcterms:W3CDTF">2009-11-03T03:09:44Z</dcterms:created>
  <dcterms:modified xsi:type="dcterms:W3CDTF">2009-11-03T03:13:18Z</dcterms:modified>
</cp:coreProperties>
</file>